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091"/>
    <p:restoredTop sz="74600"/>
  </p:normalViewPr>
  <p:slideViewPr>
    <p:cSldViewPr snapToGrid="0" snapToObjects="1">
      <p:cViewPr varScale="1">
        <p:scale>
          <a:sx n="65" d="100"/>
          <a:sy n="65" d="100"/>
        </p:scale>
        <p:origin x="8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(HOW!!!!) which is critical in development in the primary cilia of a cell.</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SLOWWWW!!</a:t>
            </a:r>
          </a:p>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p>
          <a:p>
            <a:pPr marL="685800" lvl="1" indent="-228600">
              <a:buAutoNum type="alphaUcPeriod"/>
            </a:pPr>
            <a:endParaRPr lang="en-US" dirty="0">
              <a:effectLst/>
            </a:endParaRPr>
          </a:p>
          <a:p>
            <a:pPr marL="685800" lvl="1" indent="-228600">
              <a:buAutoNum type="alphaUcPeriod"/>
            </a:pPr>
            <a:r>
              <a:rPr lang="en-US" dirty="0">
                <a:effectLst/>
              </a:rPr>
              <a:t>GLI1—main activator, GLI2—activator—interested in GLI1--activators in hedgehog signaling—Gli2 starts it and GLI1 keeps it going!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Some of the activating mutants sit near kinase sites so this phosphorylation can be affected by kinase sites—thus increasing GLI activity. </a:t>
            </a:r>
          </a:p>
          <a:p>
            <a:endParaRPr lang="en-US" dirty="0"/>
          </a:p>
          <a:p>
            <a:r>
              <a:rPr lang="en-US" dirty="0"/>
              <a:t>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Possibly split graphs?—</a:t>
            </a:r>
            <a:r>
              <a:rPr lang="en-US" dirty="0" err="1"/>
              <a:t>Backupslide</a:t>
            </a:r>
            <a:r>
              <a:rPr lang="en-US" dirty="0"/>
              <a:t>/animation  </a:t>
            </a:r>
          </a:p>
          <a:p>
            <a:endParaRPr lang="en-US" dirty="0"/>
          </a:p>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KD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324678"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414943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1241</TotalTime>
  <Words>2519</Words>
  <Application>Microsoft Macintosh PowerPoint</Application>
  <PresentationFormat>Widescreen</PresentationFormat>
  <Paragraphs>249</Paragraphs>
  <Slides>25</Slides>
  <Notes>19</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27</cp:revision>
  <dcterms:created xsi:type="dcterms:W3CDTF">2019-12-04T05:14:47Z</dcterms:created>
  <dcterms:modified xsi:type="dcterms:W3CDTF">2019-12-06T02:19:24Z</dcterms:modified>
</cp:coreProperties>
</file>